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90" r:id="rId3"/>
    <p:sldId id="336" r:id="rId4"/>
    <p:sldId id="337" r:id="rId5"/>
    <p:sldId id="335" r:id="rId6"/>
    <p:sldId id="308" r:id="rId7"/>
    <p:sldId id="325" r:id="rId8"/>
    <p:sldId id="324" r:id="rId9"/>
    <p:sldId id="331" r:id="rId10"/>
    <p:sldId id="338" r:id="rId11"/>
    <p:sldId id="339" r:id="rId12"/>
    <p:sldId id="340" r:id="rId13"/>
    <p:sldId id="341" r:id="rId14"/>
    <p:sldId id="342" r:id="rId15"/>
    <p:sldId id="274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9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8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6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7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8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2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9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7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9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3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0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2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0908AF2-14B2-4A96-BC1A-E83DFC0C4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06582" y="1582415"/>
            <a:ext cx="7848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</a:t>
            </a:r>
            <a:r>
              <a:rPr lang="ru-RU" altLang="ja-JP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6-7. Тау-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кен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металлургия. Машина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өнеркәсіп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кешені</a:t>
            </a:r>
            <a:endParaRPr lang="ru-RU" altLang="ja-JP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B5A56C-9667-98DE-6655-3EDBC73A0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665" y="3614058"/>
            <a:ext cx="3172707" cy="1201880"/>
          </a:xfrm>
          <a:prstGeom prst="rect">
            <a:avLst/>
          </a:prstGeom>
        </p:spPr>
      </p:pic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CBCE3769-1A62-98D3-BDF3-270C18E6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380" y="540555"/>
            <a:ext cx="6879772" cy="324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АТЫНДАҒЫ ҚАЗАҚ ҰЛТТЫҚ ПЕДАГОГИКАЛЫҚ УНИВЕРСИТЕТІ</a:t>
            </a:r>
            <a:endParaRPr lang="ru-RU" altLang="ru-RU" sz="1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15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541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64" y="155865"/>
            <a:ext cx="8707581" cy="489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963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74" y="256309"/>
            <a:ext cx="8916422" cy="470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283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329" y="228578"/>
            <a:ext cx="7321526" cy="481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050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28" y="127406"/>
            <a:ext cx="8804564" cy="496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15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BE30902-F1A3-4EF4-814C-B742C4942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22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CD7BDF-B79E-4EFF-B2C6-29C94CF17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48495"/>
            <a:ext cx="7886700" cy="73261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Назарларыңызға рақмет!!!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0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820" y="317995"/>
            <a:ext cx="8149772" cy="191746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Машина </a:t>
            </a:r>
            <a:r>
              <a:rPr lang="ru-RU" sz="1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металл </a:t>
            </a:r>
            <a:r>
              <a:rPr lang="ru-RU" sz="1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</a:t>
            </a: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–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қазіргі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бұл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дүниежүзі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ғылыми-техникалық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прогресі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қорғанысқа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қабілеттілігінің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деңгейін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сипаттайтын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негізгі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саласы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кешенінің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кәсіпорындары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өнеркәсіптік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тұрмыстық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әскери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мақсаттағы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машиналар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станоктар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аспаптар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агрегаттар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алуан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жабдық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пен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механизмдер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Қазіргі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шағын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көптеген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салаларынан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тұрады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елдерде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өніміне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өнеркәсіп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35-40%-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Дамушы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елдердің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индустриялды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елдер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қоспағанда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үлесі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251145"/>
            <a:ext cx="3543510" cy="26513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783" y="2251145"/>
            <a:ext cx="3567545" cy="267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45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14" y="532740"/>
            <a:ext cx="8149772" cy="399076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шағын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салалардың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жіктемесі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дүниежүзінің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әртүрлі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ерекшеленіп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Кейбір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тікелей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осы сала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шаруашылықтың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басқа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жабдық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маманданатын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жалпы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болса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ал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біздің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елімізде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машина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кешенінің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құрамына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әдетте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төмендегілер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кіреді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</a:p>
          <a:p>
            <a:pPr indent="7938" algn="just">
              <a:spcBef>
                <a:spcPct val="0"/>
              </a:spcBef>
              <a:buFontTx/>
              <a:buChar char="-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жабдық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(станок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энергетикалық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жабдық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т.б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.); </a:t>
            </a:r>
          </a:p>
          <a:p>
            <a:pPr indent="7938" algn="just">
              <a:spcBef>
                <a:spcPct val="0"/>
              </a:spcBef>
              <a:buFontTx/>
              <a:buChar char="-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көліктік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кеме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автомобиль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авиақұрылыс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теміржол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машиналарын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); </a:t>
            </a:r>
          </a:p>
          <a:p>
            <a:pPr indent="7938" algn="just">
              <a:spcBef>
                <a:spcPct val="0"/>
              </a:spcBef>
              <a:buFontTx/>
              <a:buChar char="-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электротехникалық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электронды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indent="7938" algn="just">
              <a:spcBef>
                <a:spcPct val="0"/>
              </a:spcBef>
              <a:buFontTx/>
              <a:buChar char="-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трактор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машиналарын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indent="7938" algn="just">
              <a:spcBef>
                <a:spcPct val="0"/>
              </a:spcBef>
              <a:buFontTx/>
              <a:buChar char="-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қару-жарақ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әскери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техника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indent="7938" algn="just">
              <a:spcBef>
                <a:spcPct val="0"/>
              </a:spcBef>
              <a:buFontTx/>
              <a:buChar char="-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металл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алуан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түрлерін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  <a:p>
            <a:pPr marL="0" indent="179388" algn="just">
              <a:spcBef>
                <a:spcPct val="0"/>
              </a:spcBef>
              <a:buNone/>
            </a:pP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Сондықтан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«машина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металл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ұғымдарын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қолданылуда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179388" algn="just">
              <a:spcBef>
                <a:spcPct val="0"/>
              </a:spcBef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айырмашылықтарды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техникалық-экономикалық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еңбекті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53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118" y="409406"/>
            <a:ext cx="3587997" cy="43434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кәсіпорындарын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орналастыруға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көптеген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факторлар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әсер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етеді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Оның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ішіндегі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бастылары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еңбек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ресурстары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көлік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факторы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инфрақұрылымның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деңгейі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тұтынушылық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факторлары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сұраныс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сипаты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өткізу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нарықтарының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сыйымдылығы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сонымен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ғылымды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ететін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технологияларды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қолдану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ғылымды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ететін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мысалға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электроника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персоналдың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біліктілік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деңгейі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әсер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металды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ететін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факторы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металл,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яғни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қара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металлургия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орталықтарына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жақындық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маңызды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рөл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атқарады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964" y="353290"/>
            <a:ext cx="4435187" cy="4435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06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239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8266B-6847-EEEC-6730-14814A85E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54A4793-6EF6-2A95-72D9-05C246876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C470C-BA54-BC5B-F4A0-8D2025449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5" y="498764"/>
            <a:ext cx="4166260" cy="426027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машина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өндірісіне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кооперация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Ақырғы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кәсіпорындардың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жекелеген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шетелде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зауыттары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Өнеркәсіптегі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маманданудың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бөлінісінің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тереңдетілген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үрдісі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жағдайларында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машина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бұқаралық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шығаруы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жинақтаушы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бөлшектерді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агрегаттарды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тораптарды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жеткізушілердің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шегінде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мемлекетаралық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аймақтық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деңгейде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кәсіпорындарымен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байланыстарының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өсуіне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себепкер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тенденция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жаҺандық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деңгейде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өндірісті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тәсілдерінің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(фордизм,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постфордизм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икемді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өзгеруімен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мерзімінде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жабдықтау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жүйесін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автомобиль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тұрмыстық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электроника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секілді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сатыларында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енгізумен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күшейе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4235" y="345705"/>
            <a:ext cx="3391757" cy="438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467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5" y="344533"/>
            <a:ext cx="8055429" cy="1231323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жасаудағы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маманданудың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заттық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технологиялық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шығарылатын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сипатымен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бөлінісімен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үйлесе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сала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кәсіпорындарының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мамандануы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маманданған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орталықтарының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тіптен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аудандардың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қалыптасуына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орасан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дәрежеде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өздерінің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дәрежеде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трансұлттық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корпорациялардың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қызметіне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285" y="1575856"/>
            <a:ext cx="4691402" cy="331330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179" y="1641764"/>
            <a:ext cx="3128365" cy="315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417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9D785-7523-24F9-BCA9-02A3678C6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6A65DC75-C492-7113-A58E-5365333F33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505C2-16DF-6712-4777-E95FCD52E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90" y="325582"/>
            <a:ext cx="8285017" cy="1409733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Ғылымның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жетістіктерін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негізделетін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ғылымды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қолданылатын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техниканың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күрделене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түсуі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өндірістердің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тәжірибелі-өнеркәсіп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білікті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кадрлары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конструкторлық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зерделеулердің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орталықтары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ақпараттық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көлік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аудандарда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шоғырландырылуын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ынталандырады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өндірістер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алғанда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Еуропаның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Солтүстік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Американың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Жапонияда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шоғырланған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155" y="1894210"/>
            <a:ext cx="3912754" cy="293456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2437" y="1735314"/>
            <a:ext cx="2942358" cy="325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19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16D59-CC46-E33F-D1DE-277BDDE8C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465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1854</TotalTime>
  <Words>569</Words>
  <Application>Microsoft Office PowerPoint</Application>
  <PresentationFormat>Экран (16:9)</PresentationFormat>
  <Paragraphs>17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游ゴシック</vt:lpstr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рақмет!!!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DULGUUN Jargalsaikhan</dc:creator>
  <cp:lastModifiedBy>erlan</cp:lastModifiedBy>
  <cp:revision>433</cp:revision>
  <dcterms:created xsi:type="dcterms:W3CDTF">2022-04-20T02:30:19Z</dcterms:created>
  <dcterms:modified xsi:type="dcterms:W3CDTF">2025-10-18T05:30:07Z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791871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